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66"/>
  </p:notesMasterIdLst>
  <p:handoutMasterIdLst>
    <p:handoutMasterId r:id="rId67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23" r:id="rId24"/>
    <p:sldId id="322" r:id="rId25"/>
    <p:sldId id="290" r:id="rId26"/>
    <p:sldId id="326" r:id="rId27"/>
    <p:sldId id="320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262" r:id="rId57"/>
    <p:sldId id="263" r:id="rId58"/>
    <p:sldId id="258" r:id="rId59"/>
    <p:sldId id="265" r:id="rId60"/>
    <p:sldId id="264" r:id="rId61"/>
    <p:sldId id="269" r:id="rId62"/>
    <p:sldId id="266" r:id="rId63"/>
    <p:sldId id="328" r:id="rId64"/>
    <p:sldId id="329" r:id="rId65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8427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54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23.01.2016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23.01.2016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Vereinfacht 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endParaRPr lang="de-CH" baseline="0" dirty="0" smtClean="0"/>
          </a:p>
          <a:p>
            <a:r>
              <a:rPr lang="de-CH" baseline="0" dirty="0" smtClean="0"/>
              <a:t>Reale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Video Matrix </a:t>
            </a:r>
            <a:r>
              <a:rPr lang="de-CH" baseline="0" dirty="0" err="1" smtClean="0"/>
              <a:t>Swtich</a:t>
            </a:r>
            <a:r>
              <a:rPr lang="de-CH" baseline="0" dirty="0" smtClean="0"/>
              <a:t> / Tracking Server /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Server / CAVE /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/ Wand / Eyes / Gamepad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Virtuelle</a:t>
            </a:r>
          </a:p>
          <a:p>
            <a:pPr marL="0" indent="0">
              <a:buFontTx/>
              <a:buNone/>
            </a:pPr>
            <a:r>
              <a:rPr lang="de-CH" baseline="0" dirty="0" smtClean="0"/>
              <a:t>- CAVE / CAVE XXL / Wand / Eyes / </a:t>
            </a:r>
            <a:r>
              <a:rPr lang="de-CH" baseline="0" dirty="0" err="1" smtClean="0"/>
              <a:t>CameraContainer</a:t>
            </a:r>
            <a:r>
              <a:rPr lang="de-CH" baseline="0" dirty="0" smtClean="0"/>
              <a:t> / </a:t>
            </a:r>
            <a:r>
              <a:rPr lang="de-CH" baseline="0" dirty="0" err="1" smtClean="0"/>
              <a:t>Frustum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Plugins</a:t>
            </a:r>
            <a:r>
              <a:rPr lang="de-DE" dirty="0"/>
              <a:t>, welches das Multiscreen Stereo Rendering, das Tracking sowie die Berechnung des </a:t>
            </a:r>
            <a:r>
              <a:rPr lang="de-DE" dirty="0" err="1"/>
              <a:t>Frustums</a:t>
            </a:r>
            <a:r>
              <a:rPr lang="de-DE" dirty="0"/>
              <a:t>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Installation 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 smtClean="0">
                <a:solidFill>
                  <a:srgbClr val="FF0000"/>
                </a:solidFill>
              </a:rPr>
              <a:t>Kritischer Pfade? Aufteilung Arbeiten? Irgendwas bezüglich Harald Input?</a:t>
            </a:r>
            <a:endParaRPr lang="de-CH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pPr lvl="1"/>
            <a:r>
              <a:rPr lang="de-CH" dirty="0" smtClean="0"/>
              <a:t>Normaler virtueller CAVE im Zentrum</a:t>
            </a:r>
          </a:p>
          <a:p>
            <a:pPr lvl="1"/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lvl="1"/>
            <a:r>
              <a:rPr lang="de-CH" dirty="0" smtClean="0"/>
              <a:t>Platzierung GUI-Elemente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Primäres Inputgerät</a:t>
            </a:r>
          </a:p>
          <a:p>
            <a:r>
              <a:rPr lang="de-CH" dirty="0"/>
              <a:t>Position / Rotation wird ermittelt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Raycast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 smtClean="0"/>
              <a:t>Mouse Cursor Position </a:t>
            </a:r>
            <a:r>
              <a:rPr lang="de-CH" dirty="0"/>
              <a:t>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Modular</a:t>
            </a:r>
          </a:p>
          <a:p>
            <a:r>
              <a:rPr lang="de-CH" dirty="0" smtClean="0"/>
              <a:t>Architektur </a:t>
            </a:r>
            <a:r>
              <a:rPr lang="de-CH" dirty="0" err="1" smtClean="0"/>
              <a:t>Unity</a:t>
            </a:r>
            <a:endParaRPr lang="de-CH" dirty="0" smtClean="0"/>
          </a:p>
          <a:p>
            <a:r>
              <a:rPr lang="de-CH" dirty="0" smtClean="0"/>
              <a:t>OOP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54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0914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</a:t>
            </a:r>
            <a:r>
              <a:rPr lang="de-CH" dirty="0" smtClean="0"/>
              <a:t>erweiterbar</a:t>
            </a:r>
            <a:endParaRPr lang="de-CH" dirty="0" smtClean="0"/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8000" y="3712208"/>
            <a:ext cx="4629440" cy="2605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04560" y="2054560"/>
            <a:ext cx="545589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862104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632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r>
              <a:rPr lang="de-CH" dirty="0" smtClean="0">
                <a:solidFill>
                  <a:srgbClr val="FF0000"/>
                </a:solidFill>
              </a:rPr>
              <a:t>HIER EVENTUELL</a:t>
            </a:r>
          </a:p>
          <a:p>
            <a:r>
              <a:rPr lang="de-CH" dirty="0" smtClean="0">
                <a:solidFill>
                  <a:srgbClr val="FF0000"/>
                </a:solidFill>
              </a:rPr>
              <a:t>PLUG UND PLAY</a:t>
            </a:r>
          </a:p>
          <a:p>
            <a:r>
              <a:rPr lang="de-CH" dirty="0" smtClean="0">
                <a:solidFill>
                  <a:srgbClr val="FF0000"/>
                </a:solidFill>
              </a:rPr>
              <a:t>VIDEO REIN ?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2347393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«analog Wii – Sports»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3841" b="8835"/>
          <a:stretch/>
        </p:blipFill>
        <p:spPr>
          <a:xfrm>
            <a:off x="3336878" y="1396300"/>
            <a:ext cx="523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468000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</a:t>
            </a:r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r>
              <a:rPr lang="de-CH" dirty="0" smtClean="0"/>
              <a:t> + 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Infrarot-Trackingsystems 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1473</Words>
  <Application>Microsoft Office PowerPoint</Application>
  <PresentationFormat>Bildschirmpräsentation (4:3)</PresentationFormat>
  <Paragraphs>372</Paragraphs>
  <Slides>61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9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OneBallTenPins</vt:lpstr>
      <vt:lpstr>Handbuch</vt:lpstr>
      <vt:lpstr>Handbuch</vt:lpstr>
      <vt:lpstr>Fazit</vt:lpstr>
      <vt:lpstr>Fazit</vt:lpstr>
      <vt:lpstr>Live Vorschau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23</cp:revision>
  <cp:lastPrinted>2013-04-25T14:17:09Z</cp:lastPrinted>
  <dcterms:created xsi:type="dcterms:W3CDTF">2016-01-05T07:57:55Z</dcterms:created>
  <dcterms:modified xsi:type="dcterms:W3CDTF">2016-01-23T14:29:19Z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